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4" r:id="rId3"/>
    <p:sldId id="289" r:id="rId4"/>
    <p:sldId id="291" r:id="rId5"/>
    <p:sldId id="292" r:id="rId6"/>
    <p:sldId id="287" r:id="rId7"/>
    <p:sldId id="288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908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23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89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27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99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08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45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64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839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97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89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94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bear-cartoon-hair-messy-forest-2092165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B75178-0FD0-4A70-B4A7-16946DAF9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623" y="499719"/>
            <a:ext cx="9603275" cy="1049235"/>
          </a:xfrm>
        </p:spPr>
        <p:txBody>
          <a:bodyPr/>
          <a:lstStyle/>
          <a:p>
            <a:r>
              <a:rPr lang="hr-HR" dirty="0"/>
              <a:t>Vježbe govora - </a:t>
            </a:r>
            <a:r>
              <a:rPr lang="hr-HR" dirty="0" err="1"/>
              <a:t>jezikolomke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792866-F543-4F85-A493-0CF34F036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19" y="-176353"/>
            <a:ext cx="9603275" cy="3450613"/>
          </a:xfrm>
        </p:spPr>
        <p:txBody>
          <a:bodyPr>
            <a:normAutofit fontScale="25000" lnSpcReduction="20000"/>
          </a:bodyPr>
          <a:lstStyle/>
          <a:p>
            <a:endParaRPr lang="hr-HR" sz="7200" dirty="0"/>
          </a:p>
          <a:p>
            <a:endParaRPr lang="hr-HR" sz="7200" dirty="0"/>
          </a:p>
          <a:p>
            <a:pPr marL="0" indent="0">
              <a:buNone/>
            </a:pPr>
            <a:r>
              <a:rPr lang="hr-HR" sz="7200" dirty="0"/>
              <a:t>Pleti Petre, Petru petlju.</a:t>
            </a:r>
          </a:p>
          <a:p>
            <a:pPr marL="0" indent="0">
              <a:buNone/>
            </a:pPr>
            <a:r>
              <a:rPr lang="hr-HR" sz="7200" dirty="0"/>
              <a:t>A to znači;</a:t>
            </a:r>
          </a:p>
          <a:p>
            <a:pPr marL="0" indent="0">
              <a:buNone/>
            </a:pPr>
            <a:r>
              <a:rPr lang="hr-HR" sz="7200" dirty="0"/>
              <a:t>Lijepo sjedi,</a:t>
            </a:r>
          </a:p>
          <a:p>
            <a:pPr marL="0" indent="0">
              <a:buNone/>
            </a:pPr>
            <a:r>
              <a:rPr lang="hr-HR" sz="7200" dirty="0"/>
              <a:t>u tri dana jednom jedi.</a:t>
            </a:r>
          </a:p>
          <a:p>
            <a:pPr marL="0" indent="0">
              <a:buNone/>
            </a:pPr>
            <a:r>
              <a:rPr lang="hr-HR" sz="7200" dirty="0"/>
              <a:t>Pazi da se ne zapetljaš</a:t>
            </a:r>
          </a:p>
          <a:p>
            <a:pPr marL="0" indent="0">
              <a:buNone/>
            </a:pPr>
            <a:r>
              <a:rPr lang="hr-HR" sz="7200" dirty="0"/>
              <a:t>dok tu petlju ne ispetljaš!</a:t>
            </a:r>
          </a:p>
          <a:p>
            <a:pPr marL="0" indent="0">
              <a:buNone/>
            </a:pPr>
            <a:r>
              <a:rPr lang="hr-HR" sz="7200" dirty="0"/>
              <a:t>Petar Petru pleo petlju.</a:t>
            </a:r>
          </a:p>
          <a:p>
            <a:pPr marL="0" indent="0">
              <a:buNone/>
            </a:pPr>
            <a:r>
              <a:rPr lang="hr-HR" sz="7200" dirty="0"/>
              <a:t>A to znači:</a:t>
            </a:r>
          </a:p>
          <a:p>
            <a:pPr marL="0" indent="0">
              <a:buNone/>
            </a:pPr>
            <a:r>
              <a:rPr lang="hr-HR" sz="7200" dirty="0"/>
              <a:t>da je sjeo,</a:t>
            </a:r>
          </a:p>
          <a:p>
            <a:pPr marL="0" indent="0">
              <a:buNone/>
            </a:pPr>
            <a:r>
              <a:rPr lang="hr-HR" sz="7200" dirty="0"/>
              <a:t>da tri dana nije jeo,</a:t>
            </a:r>
          </a:p>
          <a:p>
            <a:pPr marL="0" indent="0">
              <a:buNone/>
            </a:pPr>
            <a:r>
              <a:rPr lang="hr-HR" sz="7200" dirty="0"/>
              <a:t>da se Petar strašno smeo</a:t>
            </a:r>
          </a:p>
          <a:p>
            <a:pPr marL="0" indent="0">
              <a:buNone/>
            </a:pPr>
            <a:r>
              <a:rPr lang="hr-HR" sz="7200" dirty="0"/>
              <a:t>dok je Petru petlju pleo.</a:t>
            </a:r>
          </a:p>
          <a:p>
            <a:pPr marL="0" indent="0">
              <a:buNone/>
            </a:pPr>
            <a:r>
              <a:rPr lang="hr-HR" sz="7200" dirty="0"/>
              <a:t>Dok je petlju ispetljao,</a:t>
            </a:r>
          </a:p>
          <a:p>
            <a:pPr marL="0" indent="0">
              <a:buNone/>
            </a:pPr>
            <a:r>
              <a:rPr lang="hr-HR" sz="7200" dirty="0"/>
              <a:t>sav se u nju zapetljao.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A1B069F-14EF-4809-BE05-34457B1A6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872" y="2225026"/>
            <a:ext cx="2752725" cy="3648075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1C4F61D8-2121-47E8-9190-C41B81400982}"/>
              </a:ext>
            </a:extLst>
          </p:cNvPr>
          <p:cNvSpPr txBox="1"/>
          <p:nvPr/>
        </p:nvSpPr>
        <p:spPr>
          <a:xfrm>
            <a:off x="6176756" y="2300561"/>
            <a:ext cx="3220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JEZIKOLOMKE ili BRZALICE mogu biti veoma zabavne kako djeci, tako i vama.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 SRETNO!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7911CC11-5B41-4253-97FE-A01B6472B4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4313" y="3832112"/>
            <a:ext cx="1007165" cy="1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0511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85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50F2D2-4B9C-4B58-8F68-806D89651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Medo medi ne da meda, ne da medo medi meda.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r>
              <a:rPr lang="hr-HR" dirty="0"/>
              <a:t>Brsti bršljan brdska koza, jarac jare jarkom voza.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Ture bure valja, Ture bure gura. Brže Ture bure valja, nego Ture bure gura.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A6D0858-559A-41EB-905A-F4DEF5CAB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07683" y="977738"/>
            <a:ext cx="1952004" cy="207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27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277589-6A2C-4ACA-8E25-EF19E3BE7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31" y="449954"/>
            <a:ext cx="9603275" cy="3450613"/>
          </a:xfrm>
        </p:spPr>
        <p:txBody>
          <a:bodyPr>
            <a:normAutofit/>
          </a:bodyPr>
          <a:lstStyle/>
          <a:p>
            <a:r>
              <a:rPr lang="hr-HR" sz="2400" dirty="0"/>
              <a:t>BYL JEDNOU JEDEN ŘEK, A TEN MI ŘEK, ABYCH MU ŘEK, KOLIK JE V ŘECKU ŘECKÝCH ŘEK. A JÁ MU ŘEK, ŽE NEJSEM ŘEK, ABYCH MU ŘEK, KOLIK JE V ŘECKU ŘECKÝCH ŘEK.</a:t>
            </a:r>
          </a:p>
          <a:p>
            <a:endParaRPr lang="hr-HR" sz="2400" dirty="0"/>
          </a:p>
          <a:p>
            <a:r>
              <a:rPr lang="hr-HR" sz="2400" dirty="0"/>
              <a:t>JIŘÍ ŘEŽE DŘÍVÍ Z DŘÍNU, TŘI STA ŘÍZŮ ZA VTEŘINU, JIŘÍ ŘEŽE DŘÍVÍ Z BŘÍZY, ZA VTEŘINU ČTYŘI ŘÍZY.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BCF414F-2A21-4E3D-9660-97158C7EC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408" y="3063482"/>
            <a:ext cx="2648574" cy="379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58DD41-0F15-43A3-AD26-6B4174F46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KOPYTO KLOPÝTLO. KOBYLA KOPYTY KLAPALA.</a:t>
            </a:r>
          </a:p>
          <a:p>
            <a:endParaRPr lang="pl-PL" sz="2400" dirty="0"/>
          </a:p>
          <a:p>
            <a:r>
              <a:rPr lang="hr-HR" sz="2400" dirty="0"/>
              <a:t>PETR FLETR PLETL SVETR. PLETL PETR FLETR SVETR? SVETR PLETL PETR FLETR.</a:t>
            </a:r>
          </a:p>
          <a:p>
            <a:endParaRPr lang="hr-HR" sz="2400" dirty="0"/>
          </a:p>
          <a:p>
            <a:r>
              <a:rPr lang="it-IT" sz="2400" dirty="0"/>
              <a:t>POSLAL POSEL POSLA PRO SLÁMU.</a:t>
            </a:r>
            <a:endParaRPr lang="hr-HR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7CF48AB-8EE9-47A6-A926-8929CBF2D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366" y="3741038"/>
            <a:ext cx="17049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C245C1-78FA-4E8D-B67F-AF6C9386D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PRIMJERE JEZIČNIH IGARA MOŽETE PRONAĆI U KNJIZI „JEZIČNE IGRE ZA VELIKE I MALE”</a:t>
            </a:r>
            <a:br>
              <a:rPr lang="hr-HR" dirty="0"/>
            </a:br>
            <a:br>
              <a:rPr lang="hr-HR" dirty="0"/>
            </a:br>
            <a:r>
              <a:rPr lang="hr-HR" dirty="0"/>
              <a:t>ANITA PETI – STANČIĆ</a:t>
            </a:r>
            <a:br>
              <a:rPr lang="hr-HR" dirty="0"/>
            </a:br>
            <a:r>
              <a:rPr lang="hr-HR" dirty="0"/>
              <a:t>VLADIMIRA VELIČKI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3B6C828-395E-415B-ABCF-3F12B00A3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251" y="2130287"/>
            <a:ext cx="4018146" cy="373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22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52F923-3EB5-4C1F-92B4-333A553B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Vježbamo izgovor s muhom </a:t>
            </a:r>
            <a:r>
              <a:rPr lang="hr-HR" dirty="0" err="1"/>
              <a:t>fefe</a:t>
            </a:r>
            <a:r>
              <a:rPr lang="hr-HR" dirty="0"/>
              <a:t> ili </a:t>
            </a:r>
            <a:r>
              <a:rPr lang="hr-HR" dirty="0" err="1"/>
              <a:t>logopedske</a:t>
            </a:r>
            <a:r>
              <a:rPr lang="hr-HR" dirty="0"/>
              <a:t> vježbe za djecu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05E6459-0CA1-4CEC-8F73-E16B6A3D3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8144" y="2016125"/>
            <a:ext cx="4951588" cy="3718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8712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05FEE8-B638-4F6D-885E-295F3CD79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Dobro došli u školu!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CBE6A5-FFDF-4340-B46A-24C49DDEB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UPOZNAJTE SVOJE PREDŠKOLCE SA ŠKOLOM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B26B6DB-9977-403A-A63B-180DA5603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43" y="2514953"/>
            <a:ext cx="6989685" cy="3538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94B14801-1DA3-49A2-8115-786900360690}"/>
              </a:ext>
            </a:extLst>
          </p:cNvPr>
          <p:cNvSpPr txBox="1"/>
          <p:nvPr/>
        </p:nvSpPr>
        <p:spPr>
          <a:xfrm>
            <a:off x="8211845" y="2441359"/>
            <a:ext cx="3382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DIJALOŠKO ČITANJA: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SASTOJI SE OD </a:t>
            </a:r>
            <a:r>
              <a:rPr kumimoji="0" lang="hr-H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ZAJEDNIČKOG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ČITANJA RODITELJA I DJETETA TE RAZLIČITIH OBLIKA RASPRAVLJANJA O PROČITANOM TEKSTU (postavljanje pitanja, traženja komentara, opisivanja slika…) </a:t>
            </a:r>
            <a:endParaRPr kumimoji="0" lang="hr-H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20590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287</Words>
  <Application>Microsoft Office PowerPoint</Application>
  <PresentationFormat>Široki zaslon</PresentationFormat>
  <Paragraphs>39</Paragraphs>
  <Slides>7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Wingdings</vt:lpstr>
      <vt:lpstr>Galerija</vt:lpstr>
      <vt:lpstr>Vježbe govora - jezikolomke</vt:lpstr>
      <vt:lpstr>PowerPoint prezentacija</vt:lpstr>
      <vt:lpstr>PowerPoint prezentacija</vt:lpstr>
      <vt:lpstr>PowerPoint prezentacija</vt:lpstr>
      <vt:lpstr>PRIMJERE JEZIČNIH IGARA MOŽETE PRONAĆI U KNJIZI „JEZIČNE IGRE ZA VELIKE I MALE”  ANITA PETI – STANČIĆ VLADIMIRA VELIČKI</vt:lpstr>
      <vt:lpstr>Vježbamo izgovor s muhom fefe ili logopedske vježbe za djecu</vt:lpstr>
      <vt:lpstr>Dobro došli u školu!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Vježbe govora - jezikolomke</dc:title>
  <dc:creator>Korisnik</dc:creator>
  <cp:lastModifiedBy>Korisnik</cp:lastModifiedBy>
  <cp:revision>2</cp:revision>
  <dcterms:created xsi:type="dcterms:W3CDTF">2020-05-18T06:56:37Z</dcterms:created>
  <dcterms:modified xsi:type="dcterms:W3CDTF">2020-05-18T07:03:29Z</dcterms:modified>
</cp:coreProperties>
</file>