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83" r:id="rId4"/>
    <p:sldId id="284" r:id="rId5"/>
    <p:sldId id="285" r:id="rId6"/>
    <p:sldId id="277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4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58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36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84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96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6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53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03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427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28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23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1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ligenijalci.com/wp-content/uploads/bsk-pdf-manager/161_SVI_RADNI_LISTOVI_ZA_DJECU_OD_3_GODINE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0C614C-053C-47FE-834E-90F13410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35" y="115406"/>
            <a:ext cx="9603275" cy="1049235"/>
          </a:xfrm>
        </p:spPr>
        <p:txBody>
          <a:bodyPr/>
          <a:lstStyle/>
          <a:p>
            <a:r>
              <a:rPr lang="hr-HR" dirty="0"/>
              <a:t>AKTIVNOSTI ZA RAZVOJ FINE MOTORIKE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866713BC-7D4E-45FF-B3A6-96160AC7E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201" y="2470381"/>
            <a:ext cx="3746687" cy="281325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17D7348-F9E3-4B7F-A13D-128240B90E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5903" y="2503359"/>
            <a:ext cx="4011423" cy="301203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8EF16C8-BBDA-4045-9136-60792269ED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1684" y="2362226"/>
            <a:ext cx="3870231" cy="2906022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E42613D6-9CEB-40B5-99E7-DACF6B80D5BF}"/>
              </a:ext>
            </a:extLst>
          </p:cNvPr>
          <p:cNvSpPr txBox="1"/>
          <p:nvPr/>
        </p:nvSpPr>
        <p:spPr>
          <a:xfrm>
            <a:off x="440514" y="1184280"/>
            <a:ext cx="205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PROVLAČENJE I VEZANJE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2E31905-29E3-4BA7-89DE-9B2BDE88AF54}"/>
              </a:ext>
            </a:extLst>
          </p:cNvPr>
          <p:cNvSpPr txBox="1"/>
          <p:nvPr/>
        </p:nvSpPr>
        <p:spPr>
          <a:xfrm>
            <a:off x="4028661" y="1311965"/>
            <a:ext cx="2888973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REZANJE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434B2458-9B1C-4CCA-809E-273C0D95CDED}"/>
              </a:ext>
            </a:extLst>
          </p:cNvPr>
          <p:cNvSpPr txBox="1"/>
          <p:nvPr/>
        </p:nvSpPr>
        <p:spPr>
          <a:xfrm>
            <a:off x="8004313" y="1311965"/>
            <a:ext cx="290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PUNJENJE MALIH KALUPA</a:t>
            </a:r>
          </a:p>
        </p:txBody>
      </p:sp>
    </p:spTree>
    <p:extLst>
      <p:ext uri="{BB962C8B-B14F-4D97-AF65-F5344CB8AC3E}">
        <p14:creationId xmlns:p14="http://schemas.microsoft.com/office/powerpoint/2010/main" val="200732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B5D230-1207-4F67-BEA5-84D3F33C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AKTIVNOSTI ZA RAZVOJ FINE MOTORIKE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0014743-1DD6-4052-AEB5-1C1053709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23" y="2029378"/>
            <a:ext cx="4594218" cy="3449638"/>
          </a:xfr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03AC4539-9AF5-471B-AAC9-DFF6F9C0FB0C}"/>
              </a:ext>
            </a:extLst>
          </p:cNvPr>
          <p:cNvSpPr txBox="1"/>
          <p:nvPr/>
        </p:nvSpPr>
        <p:spPr>
          <a:xfrm>
            <a:off x="1226106" y="5420402"/>
            <a:ext cx="388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TIPKANJE („PISANJE”) UZ POMOĆ PISAĆE MAŠINE, TIPKOVNICE…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DBD2F4C-E304-44BF-9ACD-81325A7227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5971" y="1944116"/>
            <a:ext cx="4340084" cy="3258818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81852E91-D02F-4C2F-A80F-CB444CE1D251}"/>
              </a:ext>
            </a:extLst>
          </p:cNvPr>
          <p:cNvSpPr txBox="1"/>
          <p:nvPr/>
        </p:nvSpPr>
        <p:spPr>
          <a:xfrm>
            <a:off x="7394713" y="5809827"/>
            <a:ext cx="188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BOJANJE</a:t>
            </a:r>
          </a:p>
        </p:txBody>
      </p:sp>
    </p:spTree>
    <p:extLst>
      <p:ext uri="{BB962C8B-B14F-4D97-AF65-F5344CB8AC3E}">
        <p14:creationId xmlns:p14="http://schemas.microsoft.com/office/powerpoint/2010/main" val="411657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3ACECF-4B75-4063-BACF-9F5C41536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C25B7EC-719E-4290-8017-9D999B965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151" y="994370"/>
            <a:ext cx="4580453" cy="3439301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0313E2B-BAEC-46FC-8A8C-1D80997B24BA}"/>
              </a:ext>
            </a:extLst>
          </p:cNvPr>
          <p:cNvSpPr txBox="1"/>
          <p:nvPr/>
        </p:nvSpPr>
        <p:spPr>
          <a:xfrm>
            <a:off x="689113" y="5130151"/>
            <a:ext cx="237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SLAGANJE LEGO KOCKI, I </a:t>
            </a:r>
            <a:r>
              <a:rPr kumimoji="0" lang="hr-H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KOCKI OPĆENITO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4A6B1F9-7BCF-4271-888E-A62428D2CE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0903" y="1055597"/>
            <a:ext cx="3570194" cy="2680734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0FF00646-FC0C-456F-A666-F5B9F2E83D43}"/>
              </a:ext>
            </a:extLst>
          </p:cNvPr>
          <p:cNvSpPr txBox="1"/>
          <p:nvPr/>
        </p:nvSpPr>
        <p:spPr>
          <a:xfrm>
            <a:off x="4664765" y="4492487"/>
            <a:ext cx="237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CRTANJE I BOJANJE PREMA PLEDLOŠKU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BBC0A4CF-FEA6-4E47-9A79-D543549048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293341" y="932765"/>
            <a:ext cx="4588500" cy="3445346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DA26B45F-F534-4FC7-BA42-756ACAA94BEA}"/>
              </a:ext>
            </a:extLst>
          </p:cNvPr>
          <p:cNvSpPr txBox="1"/>
          <p:nvPr/>
        </p:nvSpPr>
        <p:spPr>
          <a:xfrm>
            <a:off x="8216348" y="5300870"/>
            <a:ext cx="299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UKRAŠAVANJE MEDENJAKA</a:t>
            </a:r>
          </a:p>
        </p:txBody>
      </p:sp>
    </p:spTree>
    <p:extLst>
      <p:ext uri="{BB962C8B-B14F-4D97-AF65-F5344CB8AC3E}">
        <p14:creationId xmlns:p14="http://schemas.microsoft.com/office/powerpoint/2010/main" val="426421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EDE203-C362-407F-A39F-C9A0F367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5B1F7D3-7BA9-4B7E-8F9C-187CE3225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7" y="558386"/>
            <a:ext cx="4594218" cy="34496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FF79E0A-FA13-407D-9708-5EAB7AE481E5}"/>
              </a:ext>
            </a:extLst>
          </p:cNvPr>
          <p:cNvSpPr txBox="1"/>
          <p:nvPr/>
        </p:nvSpPr>
        <p:spPr>
          <a:xfrm>
            <a:off x="1285461" y="4426226"/>
            <a:ext cx="316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REZANJI LIJEPLJENJE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AAF94DF-BAE8-4050-844A-CE2DF47A3146}"/>
              </a:ext>
            </a:extLst>
          </p:cNvPr>
          <p:cNvSpPr txBox="1"/>
          <p:nvPr/>
        </p:nvSpPr>
        <p:spPr>
          <a:xfrm>
            <a:off x="6253216" y="5407150"/>
            <a:ext cx="413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MODELIRANJE UZ POMOĆ GLINE, PLASTELINA...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0843FBA6-EC7E-429E-832B-AEA8DE21FD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1956" y="1236870"/>
            <a:ext cx="4822243" cy="27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8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2CD25D-31ED-48CE-8A74-4110A2B2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9A2025F-6B40-45CE-AA8F-706859D7D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3" y="664404"/>
            <a:ext cx="6132689" cy="34496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65617C3-BCFA-44A8-83D8-C24695C34E27}"/>
              </a:ext>
            </a:extLst>
          </p:cNvPr>
          <p:cNvSpPr txBox="1"/>
          <p:nvPr/>
        </p:nvSpPr>
        <p:spPr>
          <a:xfrm>
            <a:off x="901148" y="4638261"/>
            <a:ext cx="343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NIZANJE TJESTENINE, PERLICA NA KONAC.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B221C49E-7A7D-451C-8E0A-CB4CA113DE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22" y="2141053"/>
            <a:ext cx="4190755" cy="2357301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60BA812A-4096-4DBC-8673-9B9F18A6720E}"/>
              </a:ext>
            </a:extLst>
          </p:cNvPr>
          <p:cNvSpPr txBox="1"/>
          <p:nvPr/>
        </p:nvSpPr>
        <p:spPr>
          <a:xfrm>
            <a:off x="7142922" y="4770783"/>
            <a:ext cx="402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RAZNI RADNI LISTOVI NAMIJENJENI RAZVOJU FINE MOTORIKE</a:t>
            </a:r>
          </a:p>
        </p:txBody>
      </p:sp>
    </p:spTree>
    <p:extLst>
      <p:ext uri="{BB962C8B-B14F-4D97-AF65-F5344CB8AC3E}">
        <p14:creationId xmlns:p14="http://schemas.microsoft.com/office/powerpoint/2010/main" val="117993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31C1AC-0767-4FDA-B689-95BD0D0D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RADNI LISTOVI ZA VJEŽBANJE GRAFOMOTORIKE ZA DJECU STARIJU OD 3 GODINE PA NA DALJE.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1C0E720-A5D2-44BC-87FA-F978D2850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031" y="2055489"/>
            <a:ext cx="9603275" cy="3450613"/>
          </a:xfrm>
        </p:spPr>
        <p:txBody>
          <a:bodyPr/>
          <a:lstStyle/>
          <a:p>
            <a:r>
              <a:rPr lang="hr-HR" dirty="0">
                <a:hlinkClick r:id="rId2"/>
              </a:rPr>
              <a:t>http://www.maligenijalci.com/wp-content/uploads/bsk-pdf-manager/161_SVI_RADNI_LISTOVI_ZA_DJECU_OD_3_GODINE.PDF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RADNI LISTOVI SE NALAZE I PREUZETI SU SA WEB STRANICE „MALI GENIJALCI”</a:t>
            </a:r>
          </a:p>
        </p:txBody>
      </p:sp>
    </p:spTree>
    <p:extLst>
      <p:ext uri="{BB962C8B-B14F-4D97-AF65-F5344CB8AC3E}">
        <p14:creationId xmlns:p14="http://schemas.microsoft.com/office/powerpoint/2010/main" val="173997568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98</Words>
  <Application>Microsoft Office PowerPoint</Application>
  <PresentationFormat>Široki zaslon</PresentationFormat>
  <Paragraphs>18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Galerija</vt:lpstr>
      <vt:lpstr>AKTIVNOSTI ZA RAZVOJ FINE MOTORIKE</vt:lpstr>
      <vt:lpstr>AKTIVNOSTI ZA RAZVOJ FINE MOTORIKE</vt:lpstr>
      <vt:lpstr>PowerPoint prezentacija</vt:lpstr>
      <vt:lpstr>PowerPoint prezentacija</vt:lpstr>
      <vt:lpstr>PowerPoint prezentacija</vt:lpstr>
      <vt:lpstr>RADNI LISTOVI ZA VJEŽBANJE GRAFOMOTORIKE ZA DJECU STARIJU OD 3 GODINE PA NA DALJE.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PLES PISANJA – POČETNO PISANJE I ČITANJE</dc:title>
  <dc:creator>Korisnik</dc:creator>
  <cp:lastModifiedBy>Korisnik</cp:lastModifiedBy>
  <cp:revision>6</cp:revision>
  <dcterms:created xsi:type="dcterms:W3CDTF">2020-05-18T07:04:14Z</dcterms:created>
  <dcterms:modified xsi:type="dcterms:W3CDTF">2020-05-18T07:55:35Z</dcterms:modified>
</cp:coreProperties>
</file>