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7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4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8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7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9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35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3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6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62ED-02BB-4098-A941-441C8234C106}" type="datetimeFigureOut">
              <a:rPr lang="hr-HR" smtClean="0"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D9C26A-B036-405A-90D2-8B49D0EB1B9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77E3D8-097C-484A-B60A-B380D7F1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PLES PISANJA – POČETNO PISANJE I ČITANJE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7B385-1C02-4F55-A3C0-735FF90B5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Ples pisanja je metoda pisanja namijenjena djeci predškolske dobi od 3. godine na dalje, a zasniva se na vezi djetetovih emocija i prirodnih pokreta.</a:t>
            </a:r>
          </a:p>
          <a:p>
            <a:r>
              <a:rPr lang="hr-HR" dirty="0"/>
              <a:t>Djeca kroz Ples pisanja usvajaju pokrete potrebne za pisanje na prirodan i zabavan način (uz priče, glazbu…)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video-1589439901 (1)">
            <a:hlinkClick r:id="" action="ppaction://media"/>
            <a:extLst>
              <a:ext uri="{FF2B5EF4-FFF2-40B4-BE49-F238E27FC236}">
                <a16:creationId xmlns:a16="http://schemas.microsoft.com/office/drawing/2014/main" id="{D37C8276-A4D4-47DB-BF52-967326F85B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0058" y="3429000"/>
            <a:ext cx="5936541" cy="34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21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DEC7F-9A1F-4C30-944B-24795D9A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F02359F-ECCC-41E0-A4D4-45122CD80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1" y="288277"/>
            <a:ext cx="4581063" cy="610808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B45D4DB-481F-41A5-82BE-2B4C0962E2B4}"/>
              </a:ext>
            </a:extLst>
          </p:cNvPr>
          <p:cNvSpPr txBox="1"/>
          <p:nvPr/>
        </p:nvSpPr>
        <p:spPr>
          <a:xfrm>
            <a:off x="3808520" y="2894120"/>
            <a:ext cx="1606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Pisati se može i bez papira i olovke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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9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Široki zaslon</PresentationFormat>
  <Paragraphs>4</Paragraphs>
  <Slides>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Gill Sans MT</vt:lpstr>
      <vt:lpstr>Wingdings</vt:lpstr>
      <vt:lpstr>Galerija</vt:lpstr>
      <vt:lpstr>2. PLES PISANJA – POČETNO PISANJE I ČITANJE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PLES PISANJA – POČETNO PISANJE I ČITANJE</dc:title>
  <dc:creator>Korisnik</dc:creator>
  <cp:lastModifiedBy>Korisnik</cp:lastModifiedBy>
  <cp:revision>1</cp:revision>
  <dcterms:created xsi:type="dcterms:W3CDTF">2020-05-18T07:44:44Z</dcterms:created>
  <dcterms:modified xsi:type="dcterms:W3CDTF">2020-05-18T07:45:09Z</dcterms:modified>
</cp:coreProperties>
</file>