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7" r:id="rId10"/>
    <p:sldId id="266" r:id="rId11"/>
    <p:sldId id="263" r:id="rId12"/>
    <p:sldId id="269" r:id="rId13"/>
    <p:sldId id="270" r:id="rId14"/>
    <p:sldId id="271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7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0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1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2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8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7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7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6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red_penci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commons.wikimedia.org/wiki/File:Font_R.sv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commons.wikimedia.org/wiki/File:Moon_Letter_J.svg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hyperlink" Target="http://commons.wikimedia.org/wiki/File:Font_L.sv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tionary.org/wiki/%C5%BE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hyperlink" Target="https://en.wiktionary.org/wiki/%C5%A1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9E5ACB-41FC-4FAA-9973-9E5A206A3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AKTIVNOSTI ZA PREDŠKOLCE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7DB3ACD-7330-48A9-B887-98746B8E90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00939" y="376970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567DE1-6F83-4CAF-BDEA-BE3664F8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8415"/>
            <a:ext cx="9603275" cy="1049235"/>
          </a:xfrm>
        </p:spPr>
        <p:txBody>
          <a:bodyPr/>
          <a:lstStyle/>
          <a:p>
            <a:r>
              <a:rPr lang="hr-HR" dirty="0"/>
              <a:t>PRIČA O GLASU „Z”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78F488E-F42F-4456-8782-7AF07AC09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783" y="873093"/>
            <a:ext cx="7476925" cy="5816492"/>
          </a:xfrm>
          <a:prstGeom prst="rect">
            <a:avLst/>
          </a:prstGeom>
        </p:spPr>
      </p:pic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00B6181-8D86-4BEE-BF94-BB06B4BA4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7003" y="3080354"/>
            <a:ext cx="1650672" cy="1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31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361AE-1EA6-44E6-B7A1-B8D33AA6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VJEŽBAMO GLAS „C” I „Č”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D0F110-75E7-4C19-89D6-9AB119B1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IDE MAČAK PO ULICI, </a:t>
            </a:r>
          </a:p>
          <a:p>
            <a:pPr marL="0" indent="0">
              <a:buNone/>
            </a:pPr>
            <a:r>
              <a:rPr lang="hr-HR" dirty="0"/>
              <a:t>NOSI KAPU NA GLAVICI, </a:t>
            </a:r>
          </a:p>
          <a:p>
            <a:pPr marL="0" indent="0">
              <a:buNone/>
            </a:pPr>
            <a:r>
              <a:rPr lang="hr-HR" dirty="0"/>
              <a:t>IMA CRNE CIPELICE </a:t>
            </a:r>
          </a:p>
          <a:p>
            <a:pPr marL="0" indent="0">
              <a:buNone/>
            </a:pPr>
            <a:r>
              <a:rPr lang="hr-HR" dirty="0"/>
              <a:t>I CRVENE RUKAVICE, </a:t>
            </a:r>
          </a:p>
          <a:p>
            <a:pPr marL="0" indent="0">
              <a:buNone/>
            </a:pPr>
            <a:r>
              <a:rPr lang="hr-HR" dirty="0"/>
              <a:t>A NA VRATU ZVONČIĆ FIN </a:t>
            </a:r>
          </a:p>
          <a:p>
            <a:pPr marL="0" indent="0">
              <a:buNone/>
            </a:pPr>
            <a:r>
              <a:rPr lang="hr-HR" dirty="0"/>
              <a:t>KOJI ZVONI CIN-CIN- CIN.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241EE64-B14C-4D91-87BA-14F96BA4BD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64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1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0D14F-64C9-4776-B998-E3BBDF27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 JE DA DIJETE PRIJE POLASKA U ŠKOLU MOŽE ČUTI RIMU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B4F66F-2B62-4049-A42B-7F60A99C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79558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PJEVANJEM I RECITIRANJEM PJESME SE LAKŠE PAMTE I UČE,</a:t>
            </a:r>
          </a:p>
          <a:p>
            <a:pPr marL="0" indent="0">
              <a:buNone/>
            </a:pPr>
            <a:r>
              <a:rPr lang="hr-HR" dirty="0"/>
              <a:t>NA TAJ NAČIN DJECA RAZVIJU OSJEĆAJ ZA RITAM JEZIKA, FONEMATSKI SLUH, INTONACIJU, USVAJAJU PRAVILAN IZGOVOR, OBOGAĆUJU VOKABULAR , USVAJAJU SINTAKSU I MORFOLOGIJU JEZIKA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610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8C100F-636A-4B26-8437-0CACDEDA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DRAGE RUKE 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DRAGE RUKE MOJE MAME</a:t>
            </a:r>
          </a:p>
          <a:p>
            <a:pPr marL="0" indent="0">
              <a:buNone/>
            </a:pPr>
            <a:r>
              <a:rPr lang="hr-HR" b="1" dirty="0"/>
              <a:t>CIJELI DAN SVE RADE ZA ME.</a:t>
            </a:r>
          </a:p>
          <a:p>
            <a:pPr marL="0" indent="0">
              <a:buNone/>
            </a:pPr>
            <a:r>
              <a:rPr lang="hr-HR" b="1" dirty="0"/>
              <a:t>DA POMOGNEM, JOŠ SAM MALA,</a:t>
            </a:r>
          </a:p>
          <a:p>
            <a:pPr marL="0" indent="0">
              <a:buNone/>
            </a:pPr>
            <a:r>
              <a:rPr lang="hr-HR" b="1" dirty="0"/>
              <a:t>ZATO MAMI KAŽEM: </a:t>
            </a:r>
            <a:r>
              <a:rPr lang="hr-HR" b="1" i="1" dirty="0"/>
              <a:t>(možete pitati dijete kako bi ono dovršilo pjesmu)</a:t>
            </a:r>
            <a:endParaRPr lang="hr-HR" i="1" dirty="0"/>
          </a:p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43B6142-DBF9-46CC-8ED1-0964CE2AB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2061" y="2607365"/>
            <a:ext cx="944218" cy="9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44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6E15EF-47AB-4F18-B785-71EAEB46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RIMUJE SA?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9BC44C-2BD9-4B9E-82B4-7535022E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Hladno ?</a:t>
            </a:r>
          </a:p>
          <a:p>
            <a:endParaRPr lang="hr-HR" dirty="0"/>
          </a:p>
          <a:p>
            <a:r>
              <a:rPr lang="hr-HR" dirty="0"/>
              <a:t>Trava?</a:t>
            </a:r>
          </a:p>
          <a:p>
            <a:endParaRPr lang="hr-HR" dirty="0"/>
          </a:p>
          <a:p>
            <a:r>
              <a:rPr lang="hr-HR" dirty="0"/>
              <a:t>Kiša?</a:t>
            </a:r>
          </a:p>
          <a:p>
            <a:endParaRPr lang="hr-HR" dirty="0"/>
          </a:p>
          <a:p>
            <a:r>
              <a:rPr lang="hr-HR" dirty="0"/>
              <a:t>Vrtić?</a:t>
            </a:r>
          </a:p>
        </p:txBody>
      </p:sp>
    </p:spTree>
    <p:extLst>
      <p:ext uri="{BB962C8B-B14F-4D97-AF65-F5344CB8AC3E}">
        <p14:creationId xmlns:p14="http://schemas.microsoft.com/office/powerpoint/2010/main" val="336329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4C390-1107-474F-A08E-F4BA707B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79E470-C799-476A-A859-9F39F4E9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idućem dokumentu se nalazi  drugi dio prezentacije koji sadrži brzalice/</a:t>
            </a:r>
            <a:r>
              <a:rPr lang="hr-HR" dirty="0" err="1"/>
              <a:t>jezikolomke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59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E0B96E-ADC9-47CC-A4BE-33F0DAEC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9B264-627E-46FC-A453-417849267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IGRA I JEZIK</a:t>
            </a:r>
          </a:p>
          <a:p>
            <a:pPr marL="457200" indent="-457200">
              <a:buAutoNum type="arabicPeriod"/>
            </a:pPr>
            <a:r>
              <a:rPr lang="hr-HR" dirty="0"/>
              <a:t>GRFOMOTIRIČKE VJEŽBE (POČETNO PISANJE)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93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FD350-024C-4E13-BC05-FD86BC9C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hr-HR" dirty="0"/>
              <a:t>1. IGRA I JEZIK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„JEZIČNE IGRE ZA VELIKE I MALE”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FF2752-9611-4C8F-B1A4-72D0C00A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IGRA JE ČOVJEKOVA PRIRODNA AKTIVNOST</a:t>
            </a:r>
          </a:p>
          <a:p>
            <a:r>
              <a:rPr lang="hr-HR" dirty="0"/>
              <a:t>DJECA SVOJA PRVA ISKUSTVA STJEČU UPRAVO KROZ IGRU</a:t>
            </a:r>
          </a:p>
          <a:p>
            <a:r>
              <a:rPr lang="hr-HR" sz="2400" u="sng" dirty="0">
                <a:latin typeface="+mj-lt"/>
              </a:rPr>
              <a:t>JEZIČNE IGRE PROVODE SE S CILJEM DA SE DIJETE, ALI I GOVORNI ORGANI PRIPREME ZA ISPRAVAN RAZVOJ GOVORA</a:t>
            </a:r>
          </a:p>
          <a:p>
            <a:r>
              <a:rPr lang="hr-HR" dirty="0"/>
              <a:t>KASNIJE PRIDONOSE RAZVOJU ČITANJA I PISANJA TE SU KAO </a:t>
            </a:r>
            <a:r>
              <a:rPr lang="hr-HR" dirty="0" smtClean="0"/>
              <a:t>TAKVE  </a:t>
            </a:r>
            <a:r>
              <a:rPr lang="hr-HR" dirty="0"/>
              <a:t>VEOMA VAŽNE ZA DALJNJI DJETEOV RAZVOJ. </a:t>
            </a:r>
          </a:p>
        </p:txBody>
      </p:sp>
    </p:spTree>
    <p:extLst>
      <p:ext uri="{BB962C8B-B14F-4D97-AF65-F5344CB8AC3E}">
        <p14:creationId xmlns:p14="http://schemas.microsoft.com/office/powerpoint/2010/main" val="145594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8EECE-9F47-4CE4-967B-56EA8AA8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r>
              <a:rPr lang="hr-HR" dirty="0"/>
              <a:t>IGRE SLUŠANJA I GOVORENJA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9FB3FB-0939-4605-A339-4642885E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IGRA „NA SLOVO, NA SLOVO” – igra prepoznavanja početnog glasa/slova, vježba koncentriranog slušanja</a:t>
            </a:r>
          </a:p>
          <a:p>
            <a:endParaRPr lang="hr-HR" dirty="0"/>
          </a:p>
          <a:p>
            <a:r>
              <a:rPr lang="hr-HR" dirty="0"/>
              <a:t>Mogu se izraditi kartice s slovima, zatim pitamo dijete o kojem se slovu radi i ako zna reći </a:t>
            </a:r>
            <a:r>
              <a:rPr lang="hr-HR" dirty="0" smtClean="0"/>
              <a:t>koja riječ počinje tim glasom</a:t>
            </a:r>
          </a:p>
          <a:p>
            <a:r>
              <a:rPr lang="hr-HR" dirty="0" smtClean="0"/>
              <a:t>Druga </a:t>
            </a:r>
            <a:r>
              <a:rPr lang="hr-HR" dirty="0"/>
              <a:t>varijanta je da se izradi krug od kartona, podijeljen na 30 polja s kazaljkom u sredini. Dijete okreće kazaljku, kada kazaljka stane na određeno slovo, dijete mora smisliti pojam koji počinje tim glasom. </a:t>
            </a:r>
          </a:p>
        </p:txBody>
      </p:sp>
    </p:spTree>
    <p:extLst>
      <p:ext uri="{BB962C8B-B14F-4D97-AF65-F5344CB8AC3E}">
        <p14:creationId xmlns:p14="http://schemas.microsoft.com/office/powerpoint/2010/main" val="424259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91D103-7E78-494F-AE1E-F453F7AC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Vježbamo glas „r”</a:t>
            </a:r>
            <a:br>
              <a:rPr lang="hr-HR" dirty="0"/>
            </a:br>
            <a:r>
              <a:rPr lang="hr-HR" dirty="0"/>
              <a:t>- PRIMJERI JEZIKOLOMILICA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64FBD-54E4-4E0C-B889-806E12F0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015732"/>
            <a:ext cx="10564524" cy="41597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300" dirty="0"/>
              <a:t>MEDO TRUBI </a:t>
            </a:r>
          </a:p>
          <a:p>
            <a:pPr marL="0" indent="0">
              <a:buNone/>
            </a:pPr>
            <a:r>
              <a:rPr lang="hr-HR" sz="2300" dirty="0"/>
              <a:t>MEDO TRUBI:</a:t>
            </a:r>
          </a:p>
          <a:p>
            <a:pPr marL="0" indent="0">
              <a:buNone/>
            </a:pPr>
            <a:r>
              <a:rPr lang="hr-HR" sz="2300" dirty="0"/>
              <a:t>TRA-TA RA-TA! </a:t>
            </a:r>
          </a:p>
          <a:p>
            <a:pPr marL="0" indent="0">
              <a:buNone/>
            </a:pPr>
            <a:r>
              <a:rPr lang="hr-HR" sz="2300" dirty="0"/>
              <a:t>TRA-TA RA-TA! </a:t>
            </a:r>
          </a:p>
          <a:p>
            <a:pPr marL="0" indent="0">
              <a:buNone/>
            </a:pPr>
            <a:r>
              <a:rPr lang="hr-HR" sz="2300" dirty="0"/>
              <a:t>GORI VATRA! </a:t>
            </a:r>
          </a:p>
          <a:p>
            <a:pPr marL="0" indent="0">
              <a:buNone/>
            </a:pPr>
            <a:r>
              <a:rPr lang="hr-HR" sz="2300" dirty="0"/>
              <a:t>BRZO VODE! </a:t>
            </a:r>
          </a:p>
          <a:p>
            <a:pPr marL="0" indent="0">
              <a:buNone/>
            </a:pPr>
            <a:r>
              <a:rPr lang="hr-HR" sz="2300" dirty="0"/>
              <a:t>VATRU GASI! </a:t>
            </a:r>
          </a:p>
          <a:p>
            <a:pPr marL="0" indent="0">
              <a:buNone/>
            </a:pPr>
            <a:r>
              <a:rPr lang="hr-HR" sz="2300" dirty="0"/>
              <a:t>MOJEM GARI </a:t>
            </a:r>
          </a:p>
          <a:p>
            <a:pPr marL="0" indent="0">
              <a:buNone/>
            </a:pPr>
            <a:r>
              <a:rPr lang="hr-HR" sz="2300" dirty="0"/>
              <a:t>KUĆU SPASI!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B575E7B-7660-4347-8DC5-B6CBA50C21B7}"/>
              </a:ext>
            </a:extLst>
          </p:cNvPr>
          <p:cNvSpPr txBox="1"/>
          <p:nvPr/>
        </p:nvSpPr>
        <p:spPr>
          <a:xfrm>
            <a:off x="7662298" y="2590799"/>
            <a:ext cx="3392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RIBA RIBI GRIZE REP.</a:t>
            </a:r>
          </a:p>
          <a:p>
            <a:endParaRPr lang="en-US" dirty="0"/>
          </a:p>
          <a:p>
            <a:r>
              <a:rPr lang="en-US" dirty="0"/>
              <a:t>PERICA RADO RUČA RIBU.</a:t>
            </a:r>
          </a:p>
          <a:p>
            <a:endParaRPr lang="en-US" dirty="0"/>
          </a:p>
          <a:p>
            <a:r>
              <a:rPr lang="en-US" dirty="0"/>
              <a:t>SIR MIRIŠE.</a:t>
            </a:r>
          </a:p>
          <a:p>
            <a:endParaRPr lang="en-US" dirty="0"/>
          </a:p>
          <a:p>
            <a:r>
              <a:rPr lang="en-US" dirty="0"/>
              <a:t>RUKA RUKU MIJE, OBRAZ OBADVIJE.</a:t>
            </a:r>
          </a:p>
          <a:p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6CCEDB6-541F-46D9-951C-CA914D60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083822" y="2239617"/>
            <a:ext cx="3308668" cy="3238500"/>
          </a:xfrm>
          <a:prstGeom prst="rect">
            <a:avLst/>
          </a:prstGeom>
        </p:spPr>
      </p:pic>
      <p:pic>
        <p:nvPicPr>
          <p:cNvPr id="9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D52AB3E-139F-46A6-821D-EB79109E8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0591" y="4871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57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F51AB-C280-4E2D-8B7F-FFA34CB8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81" y="194919"/>
            <a:ext cx="9603275" cy="1049235"/>
          </a:xfrm>
        </p:spPr>
        <p:txBody>
          <a:bodyPr/>
          <a:lstStyle/>
          <a:p>
            <a:r>
              <a:rPr lang="hr-HR" dirty="0"/>
              <a:t>PRIČA O GLASU „R”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23C2537-79F1-4B07-8BD5-0D436B750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053" y="668786"/>
            <a:ext cx="7636709" cy="5994295"/>
          </a:xfrm>
          <a:prstGeom prst="rect">
            <a:avLst/>
          </a:prstGeom>
        </p:spPr>
      </p:pic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36CADD9-83C2-47EC-BF8A-0580166FD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9869" y="3124199"/>
            <a:ext cx="1209261" cy="12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64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D8526-35FB-4319-96A0-A010B276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VJEŽBAMO GLAS „LJ” I „L”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F45880-A672-4901-8216-B7A81227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LABUD</a:t>
            </a:r>
            <a:r>
              <a:rPr lang="hr-HR" dirty="0"/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dirty="0"/>
              <a:t>KAO LAĐA,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dirty="0"/>
              <a:t>LABUD PLOVI.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dirty="0"/>
              <a:t>NA LEĐIMA MU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dirty="0"/>
              <a:t>MLADI LABUDOVI.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1E8BDB2-6C51-456D-9FAA-9F3AEC9F91E2}"/>
              </a:ext>
            </a:extLst>
          </p:cNvPr>
          <p:cNvSpPr txBox="1"/>
          <p:nvPr/>
        </p:nvSpPr>
        <p:spPr>
          <a:xfrm>
            <a:off x="5262948" y="2030386"/>
            <a:ext cx="2351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LJILJA VJEŽBA </a:t>
            </a:r>
          </a:p>
          <a:p>
            <a:endParaRPr lang="hr-HR" dirty="0"/>
          </a:p>
          <a:p>
            <a:r>
              <a:rPr lang="hr-HR" dirty="0"/>
              <a:t>LJILJA VJEŽBA, </a:t>
            </a:r>
          </a:p>
          <a:p>
            <a:r>
              <a:rPr lang="hr-HR" dirty="0"/>
              <a:t>IMA VOLJE. </a:t>
            </a:r>
          </a:p>
          <a:p>
            <a:r>
              <a:rPr lang="hr-HR" dirty="0"/>
              <a:t>I PIŠE SVE LJEPŠE, </a:t>
            </a:r>
          </a:p>
          <a:p>
            <a:r>
              <a:rPr lang="hr-HR" dirty="0"/>
              <a:t>I ČITA SVE BOLJE!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4C3AB20-8C5E-4F86-903F-4BAD0882D001}"/>
              </a:ext>
            </a:extLst>
          </p:cNvPr>
          <p:cNvSpPr txBox="1"/>
          <p:nvPr/>
        </p:nvSpPr>
        <p:spPr>
          <a:xfrm>
            <a:off x="8680174" y="2015732"/>
            <a:ext cx="17227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</a:rPr>
              <a:t>LJULJAČKA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>GORE-DOLJE, 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>GORE-DOLJE. 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>LJULJAMO SE, 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>DRŽ SE BOLJE! 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hr-H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2DED6328-4FFF-4F1B-9780-EB79939C3F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228475" y="4479058"/>
            <a:ext cx="819525" cy="98728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C60FF2E-C809-43EA-B175-EBC561DCB0A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641700" y="4990923"/>
            <a:ext cx="950843" cy="950843"/>
          </a:xfrm>
          <a:prstGeom prst="rect">
            <a:avLst/>
          </a:prstGeo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68F65E2-A0E7-4EF6-9CC7-84314EB88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815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524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FB871-B048-4DDB-A347-9061AD0C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VJEŽBAMO GLASOVE „Š” I „Ž”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EB3306-4F06-4796-91F5-1666936B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MIŠO, MIŠO, MIŠIĆU, </a:t>
            </a:r>
          </a:p>
          <a:p>
            <a:pPr marL="0" indent="0">
              <a:buNone/>
            </a:pPr>
            <a:r>
              <a:rPr lang="hr-HR" dirty="0"/>
              <a:t>ŠTO SE VAŽAN PRAVIŠ! </a:t>
            </a:r>
          </a:p>
          <a:p>
            <a:pPr marL="0" indent="0">
              <a:buNone/>
            </a:pPr>
            <a:r>
              <a:rPr lang="hr-HR" dirty="0"/>
              <a:t>A TI KADA JEDEŠ KRUH </a:t>
            </a:r>
          </a:p>
          <a:p>
            <a:pPr marL="0" indent="0">
              <a:buNone/>
            </a:pPr>
            <a:r>
              <a:rPr lang="hr-HR" dirty="0"/>
              <a:t>I KORU OSTAVIŠ!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B007302-5066-4C91-9C3F-C05A2BAC93E9}"/>
              </a:ext>
            </a:extLst>
          </p:cNvPr>
          <p:cNvSpPr txBox="1"/>
          <p:nvPr/>
        </p:nvSpPr>
        <p:spPr>
          <a:xfrm>
            <a:off x="6665844" y="2042236"/>
            <a:ext cx="3008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ŽUTO GROŽĐE, TIKVA ŽUTA, </a:t>
            </a:r>
          </a:p>
          <a:p>
            <a:r>
              <a:rPr lang="hr-HR" dirty="0"/>
              <a:t>ŽUT KUKURUZ POKRAJ PUTA. </a:t>
            </a:r>
          </a:p>
          <a:p>
            <a:r>
              <a:rPr lang="hr-HR" dirty="0"/>
              <a:t>  </a:t>
            </a:r>
          </a:p>
          <a:p>
            <a:r>
              <a:rPr lang="hr-HR" dirty="0"/>
              <a:t>ŽUTA JABUKA I KRUŠKA, </a:t>
            </a:r>
          </a:p>
          <a:p>
            <a:r>
              <a:rPr lang="hr-HR" dirty="0"/>
              <a:t>ŽUTO LIŠĆE KOJE ŠUŠKA.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9F3329-179F-4C35-8A38-E82ECC6D65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80660" y="4336071"/>
            <a:ext cx="3074504" cy="12922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1E30DBF-C533-47E3-9A6A-616CA9E42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477001" y="4197990"/>
            <a:ext cx="3833191" cy="1568414"/>
          </a:xfrm>
          <a:prstGeom prst="rect">
            <a:avLst/>
          </a:prstGeom>
        </p:spPr>
      </p:pic>
      <p:pic>
        <p:nvPicPr>
          <p:cNvPr id="1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92F8831-6A1D-46C2-A1E9-DA9EAF32F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0821" y="2660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85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C4C1243-1FCB-4379-9114-19E8287C5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782" y="168051"/>
            <a:ext cx="7845287" cy="6374297"/>
          </a:xfrm>
          <a:prstGeom prst="rect">
            <a:avLst/>
          </a:prstGeom>
        </p:spPr>
      </p:pic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59369B2-DF20-4C49-AE15-11065508C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5887" y="248809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9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3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366</TotalTime>
  <Words>484</Words>
  <Application>Microsoft Office PowerPoint</Application>
  <PresentationFormat>Široki zaslon</PresentationFormat>
  <Paragraphs>82</Paragraphs>
  <Slides>15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Verdana</vt:lpstr>
      <vt:lpstr>Galerija</vt:lpstr>
      <vt:lpstr>AKTIVNOSTI ZA PREDŠKOLCE</vt:lpstr>
      <vt:lpstr>SADRŽAJ</vt:lpstr>
      <vt:lpstr>1. IGRA I JEZIK  „JEZIČNE IGRE ZA VELIKE I MALE” </vt:lpstr>
      <vt:lpstr>IGRE SLUŠANJA I GOVORENJA </vt:lpstr>
      <vt:lpstr>Vježbamo glas „r” - PRIMJERI JEZIKOLOMILICA </vt:lpstr>
      <vt:lpstr>PRIČA O GLASU „R”</vt:lpstr>
      <vt:lpstr>VJEŽBAMO GLAS „LJ” I „L”</vt:lpstr>
      <vt:lpstr>VJEŽBAMO GLASOVE „Š” I „Ž”</vt:lpstr>
      <vt:lpstr>PowerPoint prezentacija</vt:lpstr>
      <vt:lpstr>PRIČA O GLASU „Z”</vt:lpstr>
      <vt:lpstr>VJEŽBAMO GLAS „C” I „Č”</vt:lpstr>
      <vt:lpstr>VAŽNO JE DA DIJETE PRIJE POLASKA U ŠKOLU MOŽE ČUTI RIMU</vt:lpstr>
      <vt:lpstr>PowerPoint prezentacija</vt:lpstr>
      <vt:lpstr>ŠTO SE RIMUJE SA?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ZA PREDŠKOLCE</dc:title>
  <dc:creator>Jana</dc:creator>
  <cp:lastModifiedBy>Korisnik</cp:lastModifiedBy>
  <cp:revision>40</cp:revision>
  <dcterms:created xsi:type="dcterms:W3CDTF">2020-05-09T10:08:56Z</dcterms:created>
  <dcterms:modified xsi:type="dcterms:W3CDTF">2020-05-18T07:21:50Z</dcterms:modified>
</cp:coreProperties>
</file>